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90" r:id="rId2"/>
    <p:sldId id="292" r:id="rId3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6548" autoAdjust="0"/>
  </p:normalViewPr>
  <p:slideViewPr>
    <p:cSldViewPr snapToGrid="0">
      <p:cViewPr varScale="1">
        <p:scale>
          <a:sx n="45" d="100"/>
          <a:sy n="45" d="100"/>
        </p:scale>
        <p:origin x="2586" y="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3" name="正方形/長方形 142"/>
          <p:cNvSpPr/>
          <p:nvPr/>
        </p:nvSpPr>
        <p:spPr>
          <a:xfrm>
            <a:off x="5826417" y="40570"/>
            <a:ext cx="964642" cy="4029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別紙５</a:t>
            </a:r>
            <a:endParaRPr kumimoji="1"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701171"/>
              </p:ext>
            </p:extLst>
          </p:nvPr>
        </p:nvGraphicFramePr>
        <p:xfrm>
          <a:off x="151072" y="799780"/>
          <a:ext cx="6589011" cy="881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>
                      <a16:colId xmlns:a16="http://schemas.microsoft.com/office/drawing/2014/main" val="2930233964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170035548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772281979"/>
                    </a:ext>
                  </a:extLst>
                </a:gridCol>
              </a:tblGrid>
              <a:tr h="4669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</a:t>
                      </a:r>
                      <a:endParaRPr kumimoji="1" lang="en-US" altLang="ja-JP" sz="20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概要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本項目では、チェックリストを記入する前に、イベントの情報をご登録ください。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968272"/>
                  </a:ext>
                </a:extLst>
              </a:tr>
              <a:tr h="3400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b="1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1400" b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1400" b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があれば記載）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90466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4474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　　年　　月　　日　　時　　分　～　　時　　分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（複数回開催の場合 → 別途、開催する日時の一覧ご提出ください。）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1373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04506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2184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5034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9013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（電話番号）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（メールアドレス）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60720"/>
                  </a:ext>
                </a:extLst>
              </a:tr>
              <a:tr h="487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収容定員あり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収容定員なし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335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〇〇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,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〇〇〇人 （収容定員ありの場合記載）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399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〇〇</a:t>
                      </a: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,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〇〇〇人 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62476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65174"/>
                  </a:ext>
                </a:extLst>
              </a:tr>
            </a:tbl>
          </a:graphicData>
        </a:graphic>
      </p:graphicFrame>
      <p:sp>
        <p:nvSpPr>
          <p:cNvPr id="93" name="正方形/長方形 92"/>
          <p:cNvSpPr/>
          <p:nvPr/>
        </p:nvSpPr>
        <p:spPr>
          <a:xfrm>
            <a:off x="1746830" y="6697233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468409" y="6700405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52454" y="9629231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981948"/>
              </p:ext>
            </p:extLst>
          </p:nvPr>
        </p:nvGraphicFramePr>
        <p:xfrm>
          <a:off x="128570" y="2031753"/>
          <a:ext cx="6545535" cy="399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機械換気による常時換気又は窓開け換気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イベント会場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イベント参加者によるこまめな手洗・手指消毒の徹底や、主催者側によるイベント会場（客席、入退場口やトイレ等の共用部）の消毒の実施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5"/>
            <a:ext cx="6655527" cy="1134054"/>
            <a:chOff x="124955" y="1254625"/>
            <a:chExt cx="6655527" cy="861437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8614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7311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39939" y="1359662"/>
              <a:ext cx="5340543" cy="756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316125"/>
              </p:ext>
            </p:extLst>
          </p:nvPr>
        </p:nvGraphicFramePr>
        <p:xfrm>
          <a:off x="128570" y="6024788"/>
          <a:ext cx="6545535" cy="3478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前項（１）感染経路に応じた感染対策と併せて、飲食時の感染対策の周知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⑤イベント前の感染対策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発熱等の症状がある者のイベント参加の自粛の呼びかけ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22791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⑥出演者や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出演者やスタッフによる、練習時・本番等における前項（１）感染経路に応じた感染対策に加え、健康管理や必要に応じた検査等の実施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舞台と客席との適切な距離の確保など、出演者やスタッフから参加者に感染させないための対策の実施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94444"/>
                  </a:ext>
                </a:extLst>
              </a:tr>
            </a:tbl>
          </a:graphicData>
        </a:graphic>
      </p:graphicFrame>
      <p:sp>
        <p:nvSpPr>
          <p:cNvPr id="86" name="テキスト ボックス 85"/>
          <p:cNvSpPr txBox="1"/>
          <p:nvPr/>
        </p:nvSpPr>
        <p:spPr>
          <a:xfrm>
            <a:off x="6452454" y="94933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5966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4368</TotalTime>
  <Words>507</Words>
  <Application>Microsoft Office PowerPoint</Application>
  <PresentationFormat>A4 210 x 297 mm</PresentationFormat>
  <Paragraphs>73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寺井 大貴（新型インフル・国際感染症室）</dc:creator>
  <cp:lastModifiedBy>日慢協7</cp:lastModifiedBy>
  <cp:revision>633</cp:revision>
  <cp:lastPrinted>2022-07-11T11:10:24Z</cp:lastPrinted>
  <dcterms:created xsi:type="dcterms:W3CDTF">2021-06-21T06:44:25Z</dcterms:created>
  <dcterms:modified xsi:type="dcterms:W3CDTF">2023-02-14T01:17:24Z</dcterms:modified>
</cp:coreProperties>
</file>